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D49A3-B578-483C-8023-B94770CF6668}" v="1" dt="2019-04-12T01:49:44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9" y="3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Ng" userId="6f5941192369a0f4" providerId="LiveId" clId="{DC0D49A3-B578-483C-8023-B94770CF6668}"/>
    <pc:docChg chg="addSld modSld">
      <pc:chgData name="Stephanie Ng" userId="6f5941192369a0f4" providerId="LiveId" clId="{DC0D49A3-B578-483C-8023-B94770CF6668}" dt="2019-04-12T01:49:44.467" v="0"/>
      <pc:docMkLst>
        <pc:docMk/>
      </pc:docMkLst>
      <pc:sldChg chg="add">
        <pc:chgData name="Stephanie Ng" userId="6f5941192369a0f4" providerId="LiveId" clId="{DC0D49A3-B578-483C-8023-B94770CF6668}" dt="2019-04-12T01:49:44.467" v="0"/>
        <pc:sldMkLst>
          <pc:docMk/>
          <pc:sldMk cId="115830294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D67-DA62-452F-91DA-E464DB766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BF4D6-43C9-4698-B78F-6922C8DC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60A99-0769-42CC-BA5B-D23DBDC6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92EA-165B-4317-94D3-72F7C7E6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30855-F2D7-4542-AC66-9E5947FE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FC78-A684-460A-A319-63CC5DEB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899C8-992D-4E3E-89D0-ADFC9458C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C82E0-3C76-4054-9C8A-047171E7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9A7C6-FAE5-4E39-8846-D89E0CF4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4166E-3DC2-4148-A208-DC8F2FE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29E53-10EE-4A68-8543-B9B990DDA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97D9D-12DE-4512-AE41-E60E47FF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104E-3B63-4227-B4F2-32435203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A0D46-4A1C-479C-BA58-51DE6A54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6643B-EA79-425B-B26A-B8894BFB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3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4555-DA7E-4B78-8F74-1C57A95E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D2BA-E13C-4716-A389-3028F95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C4FEE-A773-4134-95E7-083CF756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46D9-E5FD-47DC-AA33-2A626354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B760-A050-4BA1-B845-CD4B0A9E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2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FBFE-D520-4129-9996-431765A5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D8B22-8FFF-4320-A9D1-6AB5D0F33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E624-3763-43AB-8B1B-BE839142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97B85-76E9-43D0-9A04-384D23C8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2B02E-93DC-4C69-9C10-8ACE8BDA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999C-1919-403C-81CC-70409352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9D4F2-3CCA-41FE-B21C-81E151D20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856BD-9E77-4F2E-9817-FE4D7E83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28283-BCED-4593-A10A-ECDD51E4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2CDF5-598B-4C6D-A3CD-EA3C6E69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242D0-908E-4101-BBB4-75DD94DB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7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C6F9-5A69-4370-B89F-865D3BAD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6963C-081C-4CE6-A9C2-9E765680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8117B-F278-495B-A72C-3714ABA79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71937-365B-4ADE-8A65-5F8633F29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9D56C-B6E2-49EC-B0E1-FC9D79837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BD543-0800-48AA-87DA-01D7DBF6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AE478-AED3-45B3-AE3F-4A153B02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0B917-3991-42B9-A9DA-BCD72C57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6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1C3-101B-4084-A11E-8FBF16FE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644A2-4D35-48D5-B8C1-1CE58661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7B0EC-5031-4FC8-8EB9-8F453355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0E298-B6CC-40F4-B17F-626F896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6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B76C9-7E9C-454D-B3F3-3242D39B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AA478-E74F-4833-93B9-2E6A5DAB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7F53C-3A5E-4CFB-8BBA-F9064906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03A8-259D-4A83-BF6A-CBBFD2C7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9497-16EE-4CC2-878E-E3B86DA8F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E6236-EA19-44C2-A057-1D0E2A152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75105-5C0A-4DA5-9924-3DA0BD4A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1E57E-5D30-4290-B4F3-381555A9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A7A50-AB74-4581-A0BD-3B1CADA7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1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598D-B642-473D-96AF-2E707BA0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5BCFE-22A2-4398-A76D-320A96B07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95DEA-F745-4136-8F92-DD9257E7D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762A4-F932-4A77-B594-91DBB229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07AD6-CA33-4F83-991A-4775750E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7A36-784D-4F94-9CFC-C4D905E0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DDDE1-F58C-406B-ADAF-0FF24F37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CF15E-7B13-48A1-831E-03DCB441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D83E2-68AD-4BC7-8FC1-F14D45AA3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ED74-B1E6-4103-AD54-3709E7870803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30A6-7241-4ECE-9ED0-178B7F4D5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150D-6E69-484E-9B7C-4399099DC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707D-6138-48F8-84E4-F75D88DE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4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oiletry&#10;&#10;Description automatically generated">
            <a:extLst>
              <a:ext uri="{FF2B5EF4-FFF2-40B4-BE49-F238E27FC236}">
                <a16:creationId xmlns:a16="http://schemas.microsoft.com/office/drawing/2014/main" id="{0FF8E801-0EC9-467C-A977-0FCA77754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EE993-0096-454A-86E4-546B3F35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Product Testimonial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7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77FCF37-0E0C-4DC2-8269-1380E90A6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b="55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1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C8C4-5D15-4470-99DB-7D494AF036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71CB2-54C9-4281-B982-4FFC6C3B4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A persons hand&#10;&#10;Description automatically generated">
            <a:extLst>
              <a:ext uri="{FF2B5EF4-FFF2-40B4-BE49-F238E27FC236}">
                <a16:creationId xmlns:a16="http://schemas.microsoft.com/office/drawing/2014/main" id="{511F7D7B-2ACD-4B09-8ACA-82DFFBFEF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48" y="-70339"/>
            <a:ext cx="12540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BAE7-4568-4FFB-B302-E9F78DE6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26D9-D856-4306-AA47-3CA120D6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E18DC-8DBC-4F85-A51C-23AC9AEED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94" y="0"/>
            <a:ext cx="4315129" cy="674301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875F36-74F7-41ED-8887-2F4D80781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71" y="0"/>
            <a:ext cx="3938954" cy="6858000"/>
          </a:xfrm>
          <a:prstGeom prst="rect">
            <a:avLst/>
          </a:prstGeom>
        </p:spPr>
      </p:pic>
      <p:pic>
        <p:nvPicPr>
          <p:cNvPr id="6" name="Picture 5" descr="A screenshot of a newspaper&#10;&#10;Description automatically generated">
            <a:extLst>
              <a:ext uri="{FF2B5EF4-FFF2-40B4-BE49-F238E27FC236}">
                <a16:creationId xmlns:a16="http://schemas.microsoft.com/office/drawing/2014/main" id="{2D310A48-680C-4049-870A-B08541572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22" y="0"/>
            <a:ext cx="4141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7F5D645-9F4B-4564-83BA-12F4B4D70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8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2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BCA574-0B8B-4821-BD4B-69B0C15D6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b="9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1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irl taking a selfie&#10;&#10;Description automatically generated">
            <a:extLst>
              <a:ext uri="{FF2B5EF4-FFF2-40B4-BE49-F238E27FC236}">
                <a16:creationId xmlns:a16="http://schemas.microsoft.com/office/drawing/2014/main" id="{3DF8474E-5796-47B2-A16C-7F5B83DF2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5" y="0"/>
            <a:ext cx="10245969" cy="72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9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B859-6064-456F-9AB1-01FDF2A3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7A7584A-CEC8-47EB-9BD4-68AACC84E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77" y="0"/>
            <a:ext cx="7549663" cy="6932246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794276-0EA4-4C7F-AA77-0AB6F2A66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246" y="0"/>
            <a:ext cx="373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64AE-F28F-4138-889E-61A75826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F988-9589-44FE-93CB-649F12C1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0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Product Testimonial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Testimonial</dc:title>
  <dc:creator>Stephanie Ng</dc:creator>
  <cp:lastModifiedBy>Stephanie Ng</cp:lastModifiedBy>
  <cp:revision>1</cp:revision>
  <dcterms:created xsi:type="dcterms:W3CDTF">2019-04-11T20:43:57Z</dcterms:created>
  <dcterms:modified xsi:type="dcterms:W3CDTF">2019-04-12T01:49:52Z</dcterms:modified>
</cp:coreProperties>
</file>